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8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3AC24A-3D42-29D9-3F2A-A02F1AD40D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7AC662F-F361-11AF-D775-308B528DC5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8159DB-6B10-1882-0706-F2B99763C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BF8F7-F52A-442D-95FC-C78468A39D6F}" type="datetimeFigureOut">
              <a:rPr lang="es-CO" smtClean="0"/>
              <a:t>27/06/2024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3CE696-F54D-F6EF-D0EA-AA6A8DE8D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6B6695-B431-B91F-8176-7EC467992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A6B4-4409-4985-9F23-83BE16B475A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53940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63935D-963B-1375-A5B0-BA94A44D6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5823C3E-BEDC-8AF6-65A3-293D2F4C49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DABD149-461B-0702-0C89-7309FDC4D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BF8F7-F52A-442D-95FC-C78468A39D6F}" type="datetimeFigureOut">
              <a:rPr lang="es-CO" smtClean="0"/>
              <a:t>27/06/2024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98B466-C533-F92E-8564-00D8ADC68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7F0A13-21BD-D196-216E-9ADF5C47C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A6B4-4409-4985-9F23-83BE16B475A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8451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F18AB77-F832-0C33-BA9F-8F77D11987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CF25E8E-656D-66E1-1E27-A8EB76A44B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2E38A9-0EB3-2F77-C270-14D44232C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BF8F7-F52A-442D-95FC-C78468A39D6F}" type="datetimeFigureOut">
              <a:rPr lang="es-CO" smtClean="0"/>
              <a:t>27/06/2024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7887546-44A8-73B9-8B29-F7ED04A69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7F300B-6B49-0861-F4ED-8677CD8F4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A6B4-4409-4985-9F23-83BE16B475A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6560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E26211-7C2F-D6F6-4DA0-6CC8543DD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8E8B005-67F5-0A24-5A0C-BC6C55324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32679A-1E57-D498-36E2-0851F1918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BF8F7-F52A-442D-95FC-C78468A39D6F}" type="datetimeFigureOut">
              <a:rPr lang="es-CO" smtClean="0"/>
              <a:t>27/06/2024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DF5B7A8-C73B-0015-4019-9790C4DB2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956E87-6488-BBE1-F516-715C5319C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A6B4-4409-4985-9F23-83BE16B475A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675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F0C934-92E4-8981-7789-DBAB1AA9F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464050A-63F1-A915-107C-B170B6CE42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6D64DC-6D70-F82C-4F56-C711F1323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BF8F7-F52A-442D-95FC-C78468A39D6F}" type="datetimeFigureOut">
              <a:rPr lang="es-CO" smtClean="0"/>
              <a:t>27/06/2024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D48D93-6C6F-FC24-6768-661B113BA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22FE25-8E1A-1EBE-E0B2-4F552D436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A6B4-4409-4985-9F23-83BE16B475A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372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2AB4D2-64E9-F9A9-7775-90FC59DE7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B246307-65E8-A057-3D48-D515851325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539A8CE-86AE-19B4-94B5-6FEAC4FB94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B13F8EC-5B31-DBFA-E51A-55D1ED1F5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BF8F7-F52A-442D-95FC-C78468A39D6F}" type="datetimeFigureOut">
              <a:rPr lang="es-CO" smtClean="0"/>
              <a:t>27/06/2024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D62815A-367F-B3B4-540A-0D5E488F9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3DEFD1B-FFAF-23BF-F6A9-E3B7B2729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A6B4-4409-4985-9F23-83BE16B475A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56907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FC27C3-35EA-26E7-F836-17860F2A1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C5B2064-24D0-D7EC-1DAD-84DFE55B86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3BFE0A8-C2A3-1F68-07F6-8EF4D37E39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9C5747A-F5E8-7CF5-7A37-4EFFB71273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C41B2BC-4E48-5566-9DB3-A90CDB69D3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0D3CD69-83D0-6EB2-69DB-53851A63F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BF8F7-F52A-442D-95FC-C78468A39D6F}" type="datetimeFigureOut">
              <a:rPr lang="es-CO" smtClean="0"/>
              <a:t>27/06/2024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6A73E85-1A01-C871-192A-D330256C6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CA2673A-0756-BE02-AD7D-05FF6E97F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A6B4-4409-4985-9F23-83BE16B475A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1569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35AE0A-5FD1-EADA-B588-EA82BD6F6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5250618-D319-6902-EB26-761A110AE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BF8F7-F52A-442D-95FC-C78468A39D6F}" type="datetimeFigureOut">
              <a:rPr lang="es-CO" smtClean="0"/>
              <a:t>27/06/2024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F932EA1-5513-EE5E-7176-FCFEBE0CD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A19129B-EE20-95FE-866A-939D213A6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A6B4-4409-4985-9F23-83BE16B475A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91847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1785DD5-0D38-E05B-2950-BFB8E74E9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BF8F7-F52A-442D-95FC-C78468A39D6F}" type="datetimeFigureOut">
              <a:rPr lang="es-CO" smtClean="0"/>
              <a:t>27/06/2024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4FFB94C-C9BF-E83F-A878-34D1B0931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258177B-797A-6906-7B4F-1B6570D98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A6B4-4409-4985-9F23-83BE16B475A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24619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889DBD-9F26-D499-4B82-CCB28E639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723F56-6C78-6AE3-91DD-E490C83B41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202BE24-1B56-F70A-A4CC-1D769AC4E9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D2239D8-F647-A6EC-0FE3-FCC6804E7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BF8F7-F52A-442D-95FC-C78468A39D6F}" type="datetimeFigureOut">
              <a:rPr lang="es-CO" smtClean="0"/>
              <a:t>27/06/2024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C88216-E63F-FE89-90A6-11CAE83D1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EDDBF23-A569-79DD-88F7-5DECB7D58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A6B4-4409-4985-9F23-83BE16B475A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48756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555EAF-7989-EA91-6B4E-EE3A15282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F7AD800-EB14-41DC-3DA1-7C90FF3A91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06B0AA9-4C09-881A-30A5-7DE4E86C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766441E-34DE-E5F2-4260-4BBEC5953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BF8F7-F52A-442D-95FC-C78468A39D6F}" type="datetimeFigureOut">
              <a:rPr lang="es-CO" smtClean="0"/>
              <a:t>27/06/2024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5F88F7C-DA00-B5D8-BC2F-9A6923386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6F4C5AC-0F87-8F26-4E29-0F1793891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A6B4-4409-4985-9F23-83BE16B475A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59360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C177E06-2C71-D54E-3F0D-D48453552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D4479CB-43CA-393D-AEFE-0EFDA7AE85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036599-0691-8E95-894C-EEA994866C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BF8F7-F52A-442D-95FC-C78468A39D6F}" type="datetimeFigureOut">
              <a:rPr lang="es-CO" smtClean="0"/>
              <a:t>27/06/2024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1BA426-E5B2-9874-0FF4-45686420F9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31894C-FBDA-D045-D6A8-B8B4184F64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FA6B4-4409-4985-9F23-83BE16B475A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1527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5092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9595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0789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7617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8620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2974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31606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Panorámica</PresentationFormat>
  <Paragraphs>0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EDWIN RAFAEL ORTIZ PADILLA</dc:creator>
  <cp:lastModifiedBy>EDWIN RAFAEL ORTIZ PADILLA</cp:lastModifiedBy>
  <cp:revision>1</cp:revision>
  <dcterms:created xsi:type="dcterms:W3CDTF">2024-06-27T21:39:21Z</dcterms:created>
  <dcterms:modified xsi:type="dcterms:W3CDTF">2024-06-27T21:40:26Z</dcterms:modified>
</cp:coreProperties>
</file>